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0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3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8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7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3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3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2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1D67-38F4-49A9-8279-D0EE0A7689F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6718-0EE4-489B-B625-32A012AEA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1" y="36431"/>
            <a:ext cx="11917179" cy="672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2510" y="230188"/>
            <a:ext cx="4646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Региональный марафон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«Больше, чем игра»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295" y="1525795"/>
            <a:ext cx="7809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Творческий отчет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 развитии шахматного образования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в СОШ № 27</a:t>
            </a:r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г. Рыбинск, 2024 </a:t>
            </a:r>
          </a:p>
        </p:txBody>
      </p:sp>
    </p:spTree>
    <p:extLst>
      <p:ext uri="{BB962C8B-B14F-4D97-AF65-F5344CB8AC3E}">
        <p14:creationId xmlns:p14="http://schemas.microsoft.com/office/powerpoint/2010/main" val="14163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80" y="1825625"/>
            <a:ext cx="966964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3" y="133529"/>
            <a:ext cx="11918713" cy="672447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84927" y="667534"/>
            <a:ext cx="9644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Утверждение рабочей программы «Шахматы в школу»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 Методическом объединении учителей начальной школы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12" y="2395251"/>
            <a:ext cx="5291998" cy="2626454"/>
          </a:xfrm>
          <a:prstGeom prst="rect">
            <a:avLst/>
          </a:prstGeom>
          <a:ln w="63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093" y="1922284"/>
            <a:ext cx="4487950" cy="3474360"/>
          </a:xfrm>
          <a:prstGeom prst="rect">
            <a:avLst/>
          </a:prstGeom>
          <a:ln w="952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3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488"/>
            <a:ext cx="11918713" cy="672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679" y="690097"/>
            <a:ext cx="69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Учебно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– методическое обеспечение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7186">
            <a:off x="865343" y="1904370"/>
            <a:ext cx="1947909" cy="31730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731" y="1709025"/>
            <a:ext cx="1817870" cy="34509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1948">
            <a:off x="8862431" y="1752567"/>
            <a:ext cx="1779546" cy="32803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539" y="1625559"/>
            <a:ext cx="1767060" cy="353440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34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3" y="66764"/>
            <a:ext cx="11918713" cy="672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2801" y="355470"/>
            <a:ext cx="714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Наглядная информация для детей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41" y="1027906"/>
            <a:ext cx="7839075" cy="52482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719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3" y="0"/>
            <a:ext cx="11918713" cy="6724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7954" y="357143"/>
            <a:ext cx="5502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Путешествие в страну шахмат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фотоотчет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3580">
            <a:off x="1042759" y="1634881"/>
            <a:ext cx="2747276" cy="34791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7943">
            <a:off x="8598851" y="1161771"/>
            <a:ext cx="2647160" cy="36102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067" y="1794611"/>
            <a:ext cx="3595420" cy="31352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0" y="0"/>
            <a:ext cx="11918713" cy="6724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3580">
            <a:off x="1069136" y="1634881"/>
            <a:ext cx="2747276" cy="34791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7943">
            <a:off x="8625228" y="1161771"/>
            <a:ext cx="2647160" cy="36102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444" y="1794611"/>
            <a:ext cx="3595420" cy="313524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830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10" y="86740"/>
            <a:ext cx="11917179" cy="6723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7651" y="380991"/>
            <a:ext cx="503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  «Шахматная страна»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7022">
            <a:off x="721525" y="1752859"/>
            <a:ext cx="2845645" cy="35754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2305">
            <a:off x="8036268" y="1840509"/>
            <a:ext cx="3505792" cy="28633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435" y="1498191"/>
            <a:ext cx="3378304" cy="30588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388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3" y="135327"/>
            <a:ext cx="11918713" cy="672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689" y="504686"/>
            <a:ext cx="3129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Наши достижения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ГРАМОТЫ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t="13488" r="1057" b="2112"/>
          <a:stretch/>
        </p:blipFill>
        <p:spPr>
          <a:xfrm>
            <a:off x="3195108" y="1514008"/>
            <a:ext cx="5056024" cy="3234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3867">
            <a:off x="866593" y="1559979"/>
            <a:ext cx="2502474" cy="36291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7720">
            <a:off x="8115770" y="1756830"/>
            <a:ext cx="2508006" cy="33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61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vladimir.grischenko1972@gmail.com</cp:lastModifiedBy>
  <cp:revision>19</cp:revision>
  <dcterms:created xsi:type="dcterms:W3CDTF">2024-01-19T12:51:53Z</dcterms:created>
  <dcterms:modified xsi:type="dcterms:W3CDTF">2024-01-25T21:15:46Z</dcterms:modified>
</cp:coreProperties>
</file>